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23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075A-6DFA-4D75-AEFA-F2F056F8C49B}" type="datetimeFigureOut">
              <a:rPr lang="fr-BE" smtClean="0"/>
              <a:t>28-04-20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9245-DBC3-43C2-8045-1417407CC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45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075A-6DFA-4D75-AEFA-F2F056F8C49B}" type="datetimeFigureOut">
              <a:rPr lang="fr-BE" smtClean="0"/>
              <a:t>28-04-20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9245-DBC3-43C2-8045-1417407CC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072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075A-6DFA-4D75-AEFA-F2F056F8C49B}" type="datetimeFigureOut">
              <a:rPr lang="fr-BE" smtClean="0"/>
              <a:t>28-04-20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9245-DBC3-43C2-8045-1417407CC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906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075A-6DFA-4D75-AEFA-F2F056F8C49B}" type="datetimeFigureOut">
              <a:rPr lang="fr-BE" smtClean="0"/>
              <a:t>28-04-20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9245-DBC3-43C2-8045-1417407CC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878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075A-6DFA-4D75-AEFA-F2F056F8C49B}" type="datetimeFigureOut">
              <a:rPr lang="fr-BE" smtClean="0"/>
              <a:t>28-04-20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9245-DBC3-43C2-8045-1417407CC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419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075A-6DFA-4D75-AEFA-F2F056F8C49B}" type="datetimeFigureOut">
              <a:rPr lang="fr-BE" smtClean="0"/>
              <a:t>28-04-20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9245-DBC3-43C2-8045-1417407CC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023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075A-6DFA-4D75-AEFA-F2F056F8C49B}" type="datetimeFigureOut">
              <a:rPr lang="fr-BE" smtClean="0"/>
              <a:t>28-04-20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9245-DBC3-43C2-8045-1417407CC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810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075A-6DFA-4D75-AEFA-F2F056F8C49B}" type="datetimeFigureOut">
              <a:rPr lang="fr-BE" smtClean="0"/>
              <a:t>28-04-20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9245-DBC3-43C2-8045-1417407CC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900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075A-6DFA-4D75-AEFA-F2F056F8C49B}" type="datetimeFigureOut">
              <a:rPr lang="fr-BE" smtClean="0"/>
              <a:t>28-04-20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9245-DBC3-43C2-8045-1417407CC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503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075A-6DFA-4D75-AEFA-F2F056F8C49B}" type="datetimeFigureOut">
              <a:rPr lang="fr-BE" smtClean="0"/>
              <a:t>28-04-20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9245-DBC3-43C2-8045-1417407CC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448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075A-6DFA-4D75-AEFA-F2F056F8C49B}" type="datetimeFigureOut">
              <a:rPr lang="fr-BE" smtClean="0"/>
              <a:t>28-04-20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9245-DBC3-43C2-8045-1417407CC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13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9075A-6DFA-4D75-AEFA-F2F056F8C49B}" type="datetimeFigureOut">
              <a:rPr lang="fr-BE" smtClean="0"/>
              <a:t>28-04-20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89245-DBC3-43C2-8045-1417407CC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113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8670"/>
            <a:ext cx="6858000" cy="13094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 descr="Une image contenant journal, texte, nombreux, couvert&#10;&#10;Description générée automatiquement">
            <a:extLst>
              <a:ext uri="{FF2B5EF4-FFF2-40B4-BE49-F238E27FC236}">
                <a16:creationId xmlns:a16="http://schemas.microsoft.com/office/drawing/2014/main" id="{6160E4FA-3833-4DAD-83B4-D4D6F4EFF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670"/>
            <a:ext cx="6858000" cy="99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6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4064E-EAFF-4BB0-AB41-6A91DCB8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journal, texte, téléphone&#10;&#10;Description générée automatiquement">
            <a:extLst>
              <a:ext uri="{FF2B5EF4-FFF2-40B4-BE49-F238E27FC236}">
                <a16:creationId xmlns:a16="http://schemas.microsoft.com/office/drawing/2014/main" id="{9F2C7201-ADC2-4708-9858-46908EAC7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14"/>
            <a:ext cx="6861889" cy="9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0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3FD3AC-3A94-499F-9861-098D31DC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journal, texte, téléphone&#10;&#10;Description générée automatiquement">
            <a:extLst>
              <a:ext uri="{FF2B5EF4-FFF2-40B4-BE49-F238E27FC236}">
                <a16:creationId xmlns:a16="http://schemas.microsoft.com/office/drawing/2014/main" id="{86B3842D-765C-4CA8-ABED-8B332A298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49114"/>
            <a:ext cx="6849446" cy="9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1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DF8CE-5894-4748-8943-C766CF2D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57D5CA00-6651-4A5A-9A10-92ECFFC71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14"/>
            <a:ext cx="6861919" cy="9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6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CB45B-44C8-4C17-8026-CF5B85090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journal, texte, capture d’écran, gens&#10;&#10;Description générée automatiquement">
            <a:extLst>
              <a:ext uri="{FF2B5EF4-FFF2-40B4-BE49-F238E27FC236}">
                <a16:creationId xmlns:a16="http://schemas.microsoft.com/office/drawing/2014/main" id="{B1F8B64F-865E-44B0-9E6F-59916CB1A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14"/>
            <a:ext cx="6854201" cy="9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3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5350F0-D126-44A2-832C-0B0895CD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signe, nombreux, téléphone, rue&#10;&#10;Description générée automatiquement">
            <a:extLst>
              <a:ext uri="{FF2B5EF4-FFF2-40B4-BE49-F238E27FC236}">
                <a16:creationId xmlns:a16="http://schemas.microsoft.com/office/drawing/2014/main" id="{1D611B05-E7FB-4F7A-A444-5FFD50CF4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14"/>
            <a:ext cx="6867663" cy="9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5E624-543B-4D42-A135-92E639E6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nombreux, papier, couvert, signe&#10;&#10;Description générée automatiquement">
            <a:extLst>
              <a:ext uri="{FF2B5EF4-FFF2-40B4-BE49-F238E27FC236}">
                <a16:creationId xmlns:a16="http://schemas.microsoft.com/office/drawing/2014/main" id="{7FFE654E-01EC-457A-BFD3-9287C0D7A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114"/>
            <a:ext cx="6858810" cy="9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8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F1F1AB-1125-4149-AFB9-06FF061F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698151D9-5C08-4D68-9E9C-ECF12B77B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649114"/>
            <a:ext cx="6855991" cy="10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983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daphnée decrolier</dc:creator>
  <cp:lastModifiedBy>HP</cp:lastModifiedBy>
  <cp:revision>2</cp:revision>
  <dcterms:created xsi:type="dcterms:W3CDTF">2020-04-27T10:35:58Z</dcterms:created>
  <dcterms:modified xsi:type="dcterms:W3CDTF">2020-04-28T10:06:35Z</dcterms:modified>
</cp:coreProperties>
</file>